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3FCA0-1318-4C71-AA46-C3504C726559}" type="datetimeFigureOut">
              <a:rPr lang="en-US" smtClean="0"/>
              <a:pPr/>
              <a:t>2/19/2009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C31E3-0102-4D16-8DD1-159BDF563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90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>The Directory</a:t>
            </a:r>
            <a:r>
              <a:rPr lang="en-US" sz="800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/>
            </a:r>
            <a:br>
              <a:rPr lang="en-US" sz="800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lgerian" pitchFamily="82" charset="0"/>
              </a:rPr>
              <a:t>(1795-November 1799)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Denny, Richard, Brianna, Michelle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The Directory 1795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j-lt"/>
                <a:ea typeface="+mj-ea"/>
                <a:cs typeface="+mj-cs"/>
              </a:rPr>
              <a:t>New Constitution placed power in hands of upper middle class</a:t>
            </a:r>
          </a:p>
          <a:p>
            <a:r>
              <a:rPr lang="en-US" dirty="0" smtClean="0">
                <a:latin typeface="+mj-lt"/>
                <a:ea typeface="+mj-ea"/>
                <a:cs typeface="+mj-cs"/>
              </a:rPr>
              <a:t>Called for two-house legislature and executive body of five men</a:t>
            </a:r>
          </a:p>
          <a:p>
            <a:pPr>
              <a:buNone/>
            </a:pPr>
            <a:endParaRPr lang="en-U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Directors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Were moderates</a:t>
            </a:r>
          </a:p>
          <a:p>
            <a:r>
              <a:rPr lang="en-US" dirty="0" smtClean="0"/>
              <a:t>Gave country a period of order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new general to command France’s armies</a:t>
            </a:r>
          </a:p>
          <a:p>
            <a:r>
              <a:rPr lang="en-US" dirty="0" smtClean="0"/>
              <a:t>Napoleon Bonaparte</a:t>
            </a:r>
            <a:endParaRPr lang="en-US" dirty="0"/>
          </a:p>
        </p:txBody>
      </p:sp>
      <p:pic>
        <p:nvPicPr>
          <p:cNvPr id="3074" name="Picture 2" descr="http://www.solarnavigator.net/history/explorers_history/Napoleon_Bonapartes_portra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362200"/>
            <a:ext cx="2362200" cy="40037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1795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national convention was told to defends delegates</a:t>
            </a:r>
          </a:p>
          <a:p>
            <a:r>
              <a:rPr lang="en-US" dirty="0" smtClean="0"/>
              <a:t>Greeted thousands of royalists with a cannonade</a:t>
            </a:r>
          </a:p>
          <a:p>
            <a:r>
              <a:rPr lang="en-US" dirty="0" smtClean="0"/>
              <a:t>Within minutes; attackers fled in panic </a:t>
            </a:r>
          </a:p>
          <a:p>
            <a:r>
              <a:rPr lang="en-US" dirty="0" smtClean="0"/>
              <a:t>Became hero of the hour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Army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1776, led French army against Austria</a:t>
            </a:r>
          </a:p>
          <a:p>
            <a:r>
              <a:rPr lang="en-US" dirty="0" smtClean="0"/>
              <a:t>Swept into Italy and had remarkable victories</a:t>
            </a:r>
          </a:p>
          <a:p>
            <a:r>
              <a:rPr lang="en-US" dirty="0" smtClean="0"/>
              <a:t>Crushed Austrian troops threat to </a:t>
            </a:r>
            <a:r>
              <a:rPr lang="en-US" dirty="0"/>
              <a:t>F</a:t>
            </a:r>
            <a:r>
              <a:rPr lang="en-US" dirty="0" smtClean="0"/>
              <a:t>rance</a:t>
            </a:r>
          </a:p>
          <a:p>
            <a:r>
              <a:rPr lang="en-US" dirty="0" smtClean="0"/>
              <a:t>Led expedition to Egypt to protect French trade interests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Coup d’ </a:t>
            </a:r>
            <a:r>
              <a:rPr lang="en-US" dirty="0" err="1" smtClean="0"/>
              <a:t>Etat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Directory lost control of political situation</a:t>
            </a:r>
          </a:p>
          <a:p>
            <a:pPr lvl="1"/>
            <a:r>
              <a:rPr lang="en-US" dirty="0" smtClean="0"/>
              <a:t>Only control or army kept them in power</a:t>
            </a:r>
          </a:p>
          <a:p>
            <a:r>
              <a:rPr lang="en-US" dirty="0" err="1" smtClean="0"/>
              <a:t>Abbe</a:t>
            </a:r>
            <a:r>
              <a:rPr lang="en-US" dirty="0" smtClean="0"/>
              <a:t>’ Sieyes urged Napoleon to seize political power</a:t>
            </a:r>
          </a:p>
          <a:p>
            <a:r>
              <a:rPr lang="en-US" dirty="0" smtClean="0"/>
              <a:t>Started when napoleon put in charge of military </a:t>
            </a:r>
          </a:p>
          <a:p>
            <a:r>
              <a:rPr lang="en-US" dirty="0" smtClean="0"/>
              <a:t>Him and his troops drove out members of one chapter of national legislature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163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Directory (1795-November 1799)</vt:lpstr>
      <vt:lpstr>The Directory 1795</vt:lpstr>
      <vt:lpstr>Five Directors</vt:lpstr>
      <vt:lpstr>New General</vt:lpstr>
      <vt:lpstr>October 1795</vt:lpstr>
      <vt:lpstr>French Army</vt:lpstr>
      <vt:lpstr>Coup d’ Etat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Directory (1795-November 1799)</dc:title>
  <dc:creator>sth_user</dc:creator>
  <cp:lastModifiedBy>jwussler</cp:lastModifiedBy>
  <cp:revision>5</cp:revision>
  <dcterms:created xsi:type="dcterms:W3CDTF">2009-02-17T18:29:26Z</dcterms:created>
  <dcterms:modified xsi:type="dcterms:W3CDTF">2009-02-19T17:49:29Z</dcterms:modified>
</cp:coreProperties>
</file>